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987" r:id="rId3"/>
    <p:sldId id="993" r:id="rId4"/>
    <p:sldId id="995" r:id="rId5"/>
    <p:sldId id="994" r:id="rId6"/>
    <p:sldId id="998" r:id="rId7"/>
    <p:sldId id="999" r:id="rId8"/>
    <p:sldId id="1000" r:id="rId9"/>
    <p:sldId id="1002" r:id="rId10"/>
    <p:sldId id="988" r:id="rId11"/>
    <p:sldId id="1003" r:id="rId12"/>
    <p:sldId id="1001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84" d="100"/>
          <a:sy n="84" d="100"/>
        </p:scale>
        <p:origin x="691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 Tuesday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 morning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Fun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对话中缺少了一些单词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请发挥你的聪明才智把对话补全吧。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081" y="908720"/>
            <a:ext cx="10955710" cy="775194"/>
          </a:xfrm>
          <a:prstGeom prst="rect">
            <a:avLst/>
          </a:prstGeom>
        </p:spPr>
      </p:pic>
      <p:pic>
        <p:nvPicPr>
          <p:cNvPr id="4" name="ef39.jpg" descr="id:2147491361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2718" y="2636912"/>
            <a:ext cx="9408179" cy="328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846638" algn="l"/>
                <a:tab pos="8166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morning	B. afternoon	C. evening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846638" algn="l"/>
                <a:tab pos="81661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846638" algn="l"/>
                <a:tab pos="8166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	B. Good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50590" y="2425387"/>
            <a:ext cx="11413840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根据刘涛对话框中的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morning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可知，杨玲在说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早上好，刘涛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37802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，且句首字母大写。故选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985065"/>
            <a:ext cx="43473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700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2129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14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5400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846638" algn="l"/>
                <a:tab pos="8166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Yang Ling	B. Liu Tao	C. Tommy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846638" algn="l"/>
                <a:tab pos="81661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846638" algn="l"/>
                <a:tab pos="816610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846638" algn="l"/>
                <a:tab pos="8166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Tommy	B. Liu Tao	C. Yang Ling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14014" y="19097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根据刘涛对话框中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friend Tommy.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可知，刘涛是在向杨玲介绍他的朋友汤米。所以此处应为杨玲向汤米问好。故选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14014" y="37890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上文杨玲向汤米问好，汤米也应该向杨玲问好。故选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0926" y="13661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2849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46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124744"/>
            <a:ext cx="11453495" cy="655320"/>
          </a:xfrm>
          <a:prstGeom prst="rect">
            <a:avLst/>
          </a:prstGeom>
        </p:spPr>
      </p:pic>
      <p:pic>
        <p:nvPicPr>
          <p:cNvPr id="4" name="e08.jpg" descr="id:21474912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415686" y="1880111"/>
            <a:ext cx="496104" cy="496104"/>
          </a:xfrm>
          <a:prstGeom prst="rect">
            <a:avLst/>
          </a:prstGeom>
        </p:spPr>
      </p:pic>
      <p:pic>
        <p:nvPicPr>
          <p:cNvPr id="5" name="e09.jpg" descr="id:214749122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92542" y="2593909"/>
            <a:ext cx="504056" cy="504056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3140968"/>
            <a:ext cx="11688445" cy="27889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66614" y="5877272"/>
            <a:ext cx="1681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</a:rPr>
              <a:t>afternoon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006974" y="5863560"/>
            <a:ext cx="1502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morning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535366" y="5858108"/>
            <a:ext cx="984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night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479310" y="5867252"/>
            <a:ext cx="13612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evening</a:t>
            </a:r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4428" y="5185005"/>
            <a:ext cx="666242" cy="69226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91947" y="5153774"/>
            <a:ext cx="671446" cy="75472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9591" y="5211301"/>
            <a:ext cx="666242" cy="69226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1324" y="5185005"/>
            <a:ext cx="666242" cy="69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6102" y="3933056"/>
            <a:ext cx="11344734" cy="2414153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32857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evening.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night.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afternoon.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morning, Yang Ling.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76990" y="578284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24142" y="579198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003878" y="579656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388254" y="5776956"/>
            <a:ext cx="3642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461664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2025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年世界运动会将在四川成都举行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届时会有大量国际友人来到中国。请根据所给情境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选择合适的选项。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algn="dist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下午，外教格林老师走进教室向同学们问好，同学们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afternoon, class.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morning, class.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764704"/>
            <a:ext cx="7462543" cy="701346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44358" y="1545221"/>
            <a:ext cx="3600400" cy="530730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42006" y="58684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关键词为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afternoon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Green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37502" y="28154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0849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早上你在路上见到一位外国小朋友，你应该说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Goodbye.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4429" y="4057908"/>
            <a:ext cx="68849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关键词为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早上</a:t>
            </a:r>
            <a:r>
              <a:rPr lang="en-US" altLang="zh-CN" dirty="0">
                <a:ea typeface="Times New Roman" panose="02020603050405020304" pitchFamily="18" charset="0"/>
              </a:rPr>
              <a:t>(</a:t>
            </a:r>
            <a:r>
              <a:rPr lang="en-US" altLang="zh-CN" dirty="0">
                <a:ea typeface="楷体" panose="02010609060101010101" pitchFamily="49" charset="-122"/>
              </a:rPr>
              <a:t>morning</a:t>
            </a:r>
            <a:r>
              <a:rPr lang="en-US" altLang="zh-CN" dirty="0">
                <a:ea typeface="Times New Roman" panose="02020603050405020304" pitchFamily="18" charset="0"/>
              </a:rPr>
              <a:t>)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ea typeface="楷体" panose="02010609060101010101" pitchFamily="49" charset="-122"/>
              </a:rPr>
              <a:t> 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982638" y="13936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5440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无论任何时间都可以跟外国朋友打招呼的用语是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4293096"/>
            <a:ext cx="71009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任何时候打招呼都可以用</a:t>
            </a:r>
            <a:r>
              <a:rPr lang="en-US" altLang="zh-CN" dirty="0">
                <a:ea typeface="楷体" panose="02010609060101010101" pitchFamily="49" charset="-122"/>
              </a:rPr>
              <a:t> hello/hi,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dirty="0">
                <a:ea typeface="楷体" panose="02010609060101010101" pitchFamily="49" charset="-122"/>
              </a:rPr>
              <a:t>C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964350" y="17262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87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1157"/>
            <a:ext cx="11485848" cy="3323987"/>
          </a:xfrm>
        </p:spPr>
        <p:txBody>
          <a:bodyPr/>
          <a:lstStyle/>
          <a:p>
            <a:pPr indent="635" algn="dist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刘涛在公园遇到了杨玲和她的新朋友瑞塔，他向瑞塔介绍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时应该说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Liu Tao.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Hello. I’m Liu 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morning, Liu Tao.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50590" y="46443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介绍自己可以用句型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I’m/I am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0070" y="15122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00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670" y="2135896"/>
            <a:ext cx="10009112" cy="11856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请你仔细观察图片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猜猜他们是怎么互相打招呼的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98742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morning, Yang 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Hello. I’m Wang Bing.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98742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morning, Su Hai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Hi. I’m Su Hai.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cz14.jpg" descr="id:2147491340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0486" y="3501008"/>
            <a:ext cx="6120680" cy="1947121"/>
          </a:xfrm>
          <a:prstGeom prst="rect">
            <a:avLst/>
          </a:prstGeom>
        </p:spPr>
      </p:pic>
      <p:pic>
        <p:nvPicPr>
          <p:cNvPr id="5" name="cz15.jpg" descr="id:2147491347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9342" y="3733785"/>
            <a:ext cx="4072726" cy="18554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694" y="37698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0590" y="44899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71134" y="373378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415686" y="37698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02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127564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本题共有四句对话，可以先分类，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选项是上午见面互相问好，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选项是互相自我介绍。然后根据图片提示，匹配相应的句子。 左图是苏海和王兵在互相自我介绍，右图是杨玲和苏海在互道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36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399</Words>
  <Application>Microsoft Office PowerPoint</Application>
  <PresentationFormat>自定义</PresentationFormat>
  <Paragraphs>67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用户</cp:lastModifiedBy>
  <cp:revision>339</cp:revision>
  <dcterms:created xsi:type="dcterms:W3CDTF">2020-11-06T05:24:00Z</dcterms:created>
  <dcterms:modified xsi:type="dcterms:W3CDTF">2025-05-27T06:30:19Z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